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74" r:id="rId4"/>
    <p:sldId id="273" r:id="rId5"/>
    <p:sldId id="272" r:id="rId6"/>
    <p:sldId id="271" r:id="rId7"/>
    <p:sldId id="270" r:id="rId8"/>
    <p:sldId id="269" r:id="rId9"/>
    <p:sldId id="268" r:id="rId10"/>
    <p:sldId id="267" r:id="rId11"/>
    <p:sldId id="266" r:id="rId12"/>
    <p:sldId id="265" r:id="rId13"/>
    <p:sldId id="264" r:id="rId14"/>
    <p:sldId id="263" r:id="rId15"/>
    <p:sldId id="262" r:id="rId16"/>
    <p:sldId id="261" r:id="rId17"/>
    <p:sldId id="260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2021.09.11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3D12AB-ECC5-452B-B148-6C5EB51BD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DE619E4-4347-4EB3-BABD-6035DFB8D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1538757-CBC3-43D6-8468-25B011D3F592}"/>
              </a:ext>
            </a:extLst>
          </p:cNvPr>
          <p:cNvSpPr txBox="1"/>
          <p:nvPr/>
        </p:nvSpPr>
        <p:spPr>
          <a:xfrm flipH="1">
            <a:off x="1240019" y="5344885"/>
            <a:ext cx="471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小蚂蚁的大计划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DB8E7-BEAF-490F-9F79-D3F44917E59D}"/>
              </a:ext>
            </a:extLst>
          </p:cNvPr>
          <p:cNvSpPr txBox="1"/>
          <p:nvPr/>
        </p:nvSpPr>
        <p:spPr>
          <a:xfrm>
            <a:off x="914216" y="6379029"/>
            <a:ext cx="5362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+mn-ea"/>
              </a:rPr>
              <a:t>Candice Dingwall · Steven </a:t>
            </a:r>
            <a:r>
              <a:rPr lang="en-US" altLang="zh-CN" sz="2000" dirty="0" err="1">
                <a:latin typeface="+mn-ea"/>
              </a:rPr>
              <a:t>McKimmie</a:t>
            </a:r>
            <a:r>
              <a:rPr lang="en-US" altLang="zh-CN" sz="2000" dirty="0">
                <a:latin typeface="+mn-ea"/>
              </a:rPr>
              <a:t> · </a:t>
            </a:r>
            <a:r>
              <a:rPr lang="en-US" altLang="zh-CN" sz="2000" dirty="0" err="1">
                <a:latin typeface="+mn-ea"/>
              </a:rPr>
              <a:t>Telri</a:t>
            </a:r>
            <a:r>
              <a:rPr lang="en-US" altLang="zh-CN" sz="2000" dirty="0">
                <a:latin typeface="+mn-ea"/>
              </a:rPr>
              <a:t> Stoop 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5681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636029-6013-403F-8FAB-71B1C3741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8A5DE0-2A53-4192-A796-8D8189D8A24F}"/>
              </a:ext>
            </a:extLst>
          </p:cNvPr>
          <p:cNvSpPr txBox="1"/>
          <p:nvPr/>
        </p:nvSpPr>
        <p:spPr>
          <a:xfrm>
            <a:off x="7903028" y="2475782"/>
            <a:ext cx="5138058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小蚂蚁想到他读到的一个地方。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“我们需要去一家餐馆，那是人们吃东西的地方。这是我在书里读到的。”</a:t>
            </a:r>
          </a:p>
        </p:txBody>
      </p:sp>
    </p:spTree>
    <p:extLst>
      <p:ext uri="{BB962C8B-B14F-4D97-AF65-F5344CB8AC3E}">
        <p14:creationId xmlns:p14="http://schemas.microsoft.com/office/powerpoint/2010/main" val="335304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E10BD9-6336-4F4B-B8BE-50FBBE52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5C6388-C498-495B-B956-3763F0CA994B}"/>
              </a:ext>
            </a:extLst>
          </p:cNvPr>
          <p:cNvSpPr txBox="1"/>
          <p:nvPr/>
        </p:nvSpPr>
        <p:spPr>
          <a:xfrm>
            <a:off x="1110343" y="3306779"/>
            <a:ext cx="5117106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蚂蚁们在夕阳下一个接一个地前进。</a:t>
            </a:r>
          </a:p>
        </p:txBody>
      </p:sp>
    </p:spTree>
    <p:extLst>
      <p:ext uri="{BB962C8B-B14F-4D97-AF65-F5344CB8AC3E}">
        <p14:creationId xmlns:p14="http://schemas.microsoft.com/office/powerpoint/2010/main" val="16748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98A34B-9A9B-4ECE-9346-F24BFDE8D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310654-7B81-42B5-97A1-BBAA6D7F5E5B}"/>
              </a:ext>
            </a:extLst>
          </p:cNvPr>
          <p:cNvSpPr txBox="1"/>
          <p:nvPr/>
        </p:nvSpPr>
        <p:spPr>
          <a:xfrm>
            <a:off x="8643258" y="4702628"/>
            <a:ext cx="444224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小蚂蚁说：“看，那儿有一家！”</a:t>
            </a:r>
          </a:p>
        </p:txBody>
      </p:sp>
    </p:spTree>
    <p:extLst>
      <p:ext uri="{BB962C8B-B14F-4D97-AF65-F5344CB8AC3E}">
        <p14:creationId xmlns:p14="http://schemas.microsoft.com/office/powerpoint/2010/main" val="12178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D7BE28-5E23-4F28-A300-240EA0B3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502A43-EFC7-4443-837F-475FBCB2B27B}"/>
              </a:ext>
            </a:extLst>
          </p:cNvPr>
          <p:cNvSpPr txBox="1"/>
          <p:nvPr/>
        </p:nvSpPr>
        <p:spPr>
          <a:xfrm>
            <a:off x="7837715" y="3306779"/>
            <a:ext cx="6340197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蚂蚁们一个接一个地前进，带着汉堡和点心。</a:t>
            </a:r>
          </a:p>
        </p:txBody>
      </p:sp>
    </p:spTree>
    <p:extLst>
      <p:ext uri="{BB962C8B-B14F-4D97-AF65-F5344CB8AC3E}">
        <p14:creationId xmlns:p14="http://schemas.microsoft.com/office/powerpoint/2010/main" val="73435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4FD652-1C12-4EF2-BA37-739DBDFBE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1548A6-3886-4821-896E-0C93650F8602}"/>
              </a:ext>
            </a:extLst>
          </p:cNvPr>
          <p:cNvSpPr txBox="1"/>
          <p:nvPr/>
        </p:nvSpPr>
        <p:spPr>
          <a:xfrm>
            <a:off x="1698171" y="2198914"/>
            <a:ext cx="449353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当他们回来后，女王很高兴。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仓库都装满</a:t>
            </a:r>
            <a:r>
              <a:rPr lang="zh-CN" altLang="en-US" sz="2400" dirty="0"/>
              <a:t>了，他们疯狂庆祝。</a:t>
            </a:r>
          </a:p>
        </p:txBody>
      </p:sp>
    </p:spTree>
    <p:extLst>
      <p:ext uri="{BB962C8B-B14F-4D97-AF65-F5344CB8AC3E}">
        <p14:creationId xmlns:p14="http://schemas.microsoft.com/office/powerpoint/2010/main" val="3652413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1FC977-7ABC-4CA3-A4C5-F1072D0F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3C6DBB-351A-458C-8BD2-57BB9080D304}"/>
              </a:ext>
            </a:extLst>
          </p:cNvPr>
          <p:cNvSpPr txBox="1"/>
          <p:nvPr/>
        </p:nvSpPr>
        <p:spPr>
          <a:xfrm>
            <a:off x="8588829" y="3306779"/>
            <a:ext cx="480131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小蚂蚁也获得了爸爸妈妈的拥抱。</a:t>
            </a:r>
          </a:p>
        </p:txBody>
      </p:sp>
    </p:spTree>
    <p:extLst>
      <p:ext uri="{BB962C8B-B14F-4D97-AF65-F5344CB8AC3E}">
        <p14:creationId xmlns:p14="http://schemas.microsoft.com/office/powerpoint/2010/main" val="17972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239955-D576-4893-B665-E1E19A105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F802CC-C79F-44DC-AB57-3CC4B6EA643B}"/>
              </a:ext>
            </a:extLst>
          </p:cNvPr>
          <p:cNvSpPr txBox="1"/>
          <p:nvPr/>
        </p:nvSpPr>
        <p:spPr>
          <a:xfrm>
            <a:off x="1850570" y="2198783"/>
            <a:ext cx="3722915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他的小妹妹拉着他的手说：“现在我想我明白了。”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“你这么喜欢看书</a:t>
            </a:r>
            <a:r>
              <a:rPr lang="en-US" altLang="zh-CN" sz="2400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我也想看看</a:t>
            </a:r>
            <a:r>
              <a:rPr lang="en-US" altLang="zh-CN" sz="2400" dirty="0"/>
              <a:t>……</a:t>
            </a:r>
            <a:r>
              <a:rPr lang="zh-CN" alt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099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27FA0A-9316-4972-8825-11C2CCBAB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4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1A0F1B-F8D0-4FA7-9F8C-1047E0970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9DB361-E083-4397-922C-90F208126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95B047-3B8D-40D0-90A6-32EC14F402E9}"/>
              </a:ext>
            </a:extLst>
          </p:cNvPr>
          <p:cNvSpPr txBox="1"/>
          <p:nvPr/>
        </p:nvSpPr>
        <p:spPr>
          <a:xfrm flipH="1">
            <a:off x="8436156" y="1121228"/>
            <a:ext cx="471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小蚂蚁的大计划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455A2D-1763-46F8-9497-850FF55089AF}"/>
              </a:ext>
            </a:extLst>
          </p:cNvPr>
          <p:cNvSpPr txBox="1"/>
          <p:nvPr/>
        </p:nvSpPr>
        <p:spPr>
          <a:xfrm>
            <a:off x="9934813" y="23077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65092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1C19A6-0106-4ACE-8D52-7152ED9C7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3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39A254-1684-4A61-BA9B-C75345FE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6FC09D-6FE5-4E31-B4D5-6CDD9ECD5FAF}"/>
              </a:ext>
            </a:extLst>
          </p:cNvPr>
          <p:cNvSpPr txBox="1"/>
          <p:nvPr/>
        </p:nvSpPr>
        <p:spPr>
          <a:xfrm flipH="1">
            <a:off x="8436156" y="1121228"/>
            <a:ext cx="471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小蚂蚁的大计划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310417-9E08-4D93-8EB0-B5B52086D644}"/>
              </a:ext>
            </a:extLst>
          </p:cNvPr>
          <p:cNvSpPr txBox="1"/>
          <p:nvPr/>
        </p:nvSpPr>
        <p:spPr>
          <a:xfrm>
            <a:off x="8110353" y="6079672"/>
            <a:ext cx="5362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+mn-ea"/>
              </a:rPr>
              <a:t>Candice Dingwall · Steven </a:t>
            </a:r>
            <a:r>
              <a:rPr lang="en-US" altLang="zh-CN" sz="2000" dirty="0" err="1">
                <a:latin typeface="+mn-ea"/>
              </a:rPr>
              <a:t>McKimmie</a:t>
            </a:r>
            <a:r>
              <a:rPr lang="en-US" altLang="zh-CN" sz="2000" dirty="0">
                <a:latin typeface="+mn-ea"/>
              </a:rPr>
              <a:t> · </a:t>
            </a:r>
            <a:r>
              <a:rPr lang="en-US" altLang="zh-CN" sz="2000" dirty="0" err="1">
                <a:latin typeface="+mn-ea"/>
              </a:rPr>
              <a:t>Telri</a:t>
            </a:r>
            <a:r>
              <a:rPr lang="en-US" altLang="zh-CN" sz="2000" dirty="0">
                <a:latin typeface="+mn-ea"/>
              </a:rPr>
              <a:t> Stoop 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524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FB5B99-A23C-4587-8A7A-6BAD00B14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FBC89C-DB48-4AE9-86FE-7775362D5F4E}"/>
              </a:ext>
            </a:extLst>
          </p:cNvPr>
          <p:cNvSpPr txBox="1"/>
          <p:nvPr/>
        </p:nvSpPr>
        <p:spPr>
          <a:xfrm>
            <a:off x="1273628" y="2475782"/>
            <a:ext cx="4757058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小蚂蚁喜欢读书，但他总是被嘲笑。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“蚂蚁不读书，蚂蚁只吃土，蚂蚁收集它们需要的食物。”</a:t>
            </a:r>
          </a:p>
        </p:txBody>
      </p:sp>
    </p:spTree>
    <p:extLst>
      <p:ext uri="{BB962C8B-B14F-4D97-AF65-F5344CB8AC3E}">
        <p14:creationId xmlns:p14="http://schemas.microsoft.com/office/powerpoint/2010/main" val="97047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BD68F9-237E-4E6B-BEDF-97B30FFAC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F602A6-7309-47D1-A76F-2988709412D9}"/>
              </a:ext>
            </a:extLst>
          </p:cNvPr>
          <p:cNvSpPr txBox="1"/>
          <p:nvPr/>
        </p:nvSpPr>
        <p:spPr>
          <a:xfrm>
            <a:off x="8207828" y="1436913"/>
            <a:ext cx="5724644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小蚂蚁整日都在读书，直到天暗了下去。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其他蚂蚁都在准备过冬的食物。</a:t>
            </a:r>
          </a:p>
        </p:txBody>
      </p:sp>
    </p:spTree>
    <p:extLst>
      <p:ext uri="{BB962C8B-B14F-4D97-AF65-F5344CB8AC3E}">
        <p14:creationId xmlns:p14="http://schemas.microsoft.com/office/powerpoint/2010/main" val="118374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12671C-77AB-4484-A744-1E71D2050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961FF3-1BFE-4052-B1ED-34A4079CD730}"/>
              </a:ext>
            </a:extLst>
          </p:cNvPr>
          <p:cNvSpPr txBox="1"/>
          <p:nvPr/>
        </p:nvSpPr>
        <p:spPr>
          <a:xfrm>
            <a:off x="1730829" y="3029780"/>
            <a:ext cx="37991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小蚂蚁的妈妈爸爸很生气，小蚂蚁也不开心。</a:t>
            </a:r>
          </a:p>
        </p:txBody>
      </p:sp>
    </p:spTree>
    <p:extLst>
      <p:ext uri="{BB962C8B-B14F-4D97-AF65-F5344CB8AC3E}">
        <p14:creationId xmlns:p14="http://schemas.microsoft.com/office/powerpoint/2010/main" val="180729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5C69AE-480F-4A83-ACE5-2D052AE0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E4FF88-0DE8-4704-9E95-8777E53DAC00}"/>
              </a:ext>
            </a:extLst>
          </p:cNvPr>
          <p:cNvSpPr txBox="1"/>
          <p:nvPr/>
        </p:nvSpPr>
        <p:spPr>
          <a:xfrm>
            <a:off x="8926286" y="3029780"/>
            <a:ext cx="456111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到了秋天，当树叶已经掉光，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蚂蚁们必须在地下储存食物。</a:t>
            </a:r>
          </a:p>
        </p:txBody>
      </p:sp>
    </p:spTree>
    <p:extLst>
      <p:ext uri="{BB962C8B-B14F-4D97-AF65-F5344CB8AC3E}">
        <p14:creationId xmlns:p14="http://schemas.microsoft.com/office/powerpoint/2010/main" val="313209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3648C2-D08E-42B7-9C37-592F48F5D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7D995F-7220-4F48-B87F-49A3A3531ED6}"/>
              </a:ext>
            </a:extLst>
          </p:cNvPr>
          <p:cNvSpPr txBox="1"/>
          <p:nvPr/>
        </p:nvSpPr>
        <p:spPr>
          <a:xfrm>
            <a:off x="1110343" y="3029780"/>
            <a:ext cx="541686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蚁后想要填满整个仓库。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所以所有的蚂蚁必须再更加努力工作。</a:t>
            </a:r>
          </a:p>
        </p:txBody>
      </p:sp>
    </p:spTree>
    <p:extLst>
      <p:ext uri="{BB962C8B-B14F-4D97-AF65-F5344CB8AC3E}">
        <p14:creationId xmlns:p14="http://schemas.microsoft.com/office/powerpoint/2010/main" val="279715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274</Words>
  <Application>Microsoft Office PowerPoint</Application>
  <PresentationFormat>自定义</PresentationFormat>
  <Paragraphs>30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38</cp:revision>
  <dcterms:created xsi:type="dcterms:W3CDTF">2021-03-14T02:42:17Z</dcterms:created>
  <dcterms:modified xsi:type="dcterms:W3CDTF">2021-09-11T09:01:31Z</dcterms:modified>
</cp:coreProperties>
</file>